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E3850-B65E-47B8-B8C0-CBD7D7AFAC73}" type="datetimeFigureOut">
              <a:rPr lang="es-ES" smtClean="0"/>
              <a:t>04/12/2016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9FEBF-24B3-4FCC-A271-FCE5F93F8112}" type="slidenum">
              <a:rPr lang="es-ES" smtClean="0"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E3850-B65E-47B8-B8C0-CBD7D7AFAC73}" type="datetimeFigureOut">
              <a:rPr lang="es-ES" smtClean="0"/>
              <a:t>04/12/2016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9FEBF-24B3-4FCC-A271-FCE5F93F81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E3850-B65E-47B8-B8C0-CBD7D7AFAC73}" type="datetimeFigureOut">
              <a:rPr lang="es-ES" smtClean="0"/>
              <a:t>04/12/2016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9FEBF-24B3-4FCC-A271-FCE5F93F81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E3850-B65E-47B8-B8C0-CBD7D7AFAC73}" type="datetimeFigureOut">
              <a:rPr lang="es-ES" smtClean="0"/>
              <a:t>04/12/2016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9FEBF-24B3-4FCC-A271-FCE5F93F81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E3850-B65E-47B8-B8C0-CBD7D7AFAC73}" type="datetimeFigureOut">
              <a:rPr lang="es-ES" smtClean="0"/>
              <a:t>04/12/2016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9FEBF-24B3-4FCC-A271-FCE5F93F8112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E3850-B65E-47B8-B8C0-CBD7D7AFAC73}" type="datetimeFigureOut">
              <a:rPr lang="es-ES" smtClean="0"/>
              <a:t>04/12/2016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9FEBF-24B3-4FCC-A271-FCE5F93F81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E3850-B65E-47B8-B8C0-CBD7D7AFAC73}" type="datetimeFigureOut">
              <a:rPr lang="es-ES" smtClean="0"/>
              <a:t>04/12/2016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9FEBF-24B3-4FCC-A271-FCE5F93F8112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E3850-B65E-47B8-B8C0-CBD7D7AFAC73}" type="datetimeFigureOut">
              <a:rPr lang="es-ES" smtClean="0"/>
              <a:t>04/12/2016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9FEBF-24B3-4FCC-A271-FCE5F93F81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E3850-B65E-47B8-B8C0-CBD7D7AFAC73}" type="datetimeFigureOut">
              <a:rPr lang="es-ES" smtClean="0"/>
              <a:t>04/12/2016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9FEBF-24B3-4FCC-A271-FCE5F93F81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E3850-B65E-47B8-B8C0-CBD7D7AFAC73}" type="datetimeFigureOut">
              <a:rPr lang="es-ES" smtClean="0"/>
              <a:t>04/12/2016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9FEBF-24B3-4FCC-A271-FCE5F93F81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92E3850-B65E-47B8-B8C0-CBD7D7AFAC73}" type="datetimeFigureOut">
              <a:rPr lang="es-ES" smtClean="0"/>
              <a:t>04/12/2016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BD9FEBF-24B3-4FCC-A271-FCE5F93F81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92E3850-B65E-47B8-B8C0-CBD7D7AFAC73}" type="datetimeFigureOut">
              <a:rPr lang="es-ES" smtClean="0"/>
              <a:t>04/12/2016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BD9FEBF-24B3-4FCC-A271-FCE5F93F8112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920880" cy="3096344"/>
          </a:xfrm>
        </p:spPr>
        <p:txBody>
          <a:bodyPr/>
          <a:lstStyle/>
          <a:p>
            <a:pPr marL="182880" indent="0">
              <a:buNone/>
            </a:pPr>
            <a:r>
              <a:rPr lang="es-ES" sz="4800" dirty="0" smtClean="0">
                <a:solidFill>
                  <a:schemeClr val="bg1"/>
                </a:solidFill>
                <a:latin typeface="Cooper Black" pitchFamily="18" charset="0"/>
              </a:rPr>
              <a:t>Bq Bright: el móvil solar</a:t>
            </a:r>
            <a:endParaRPr lang="es-ES" sz="48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4581128"/>
            <a:ext cx="8136904" cy="1580768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s-E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Lucas Fernández Renau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Ximén d’Urrea</a:t>
            </a:r>
            <a:endParaRPr lang="es-E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88171">
            <a:off x="1907704" y="2359024"/>
            <a:ext cx="4896544" cy="2294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052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itchFamily="34" charset="0"/>
              <a:buChar char="•"/>
            </a:pPr>
            <a:r>
              <a:rPr lang="es-ES" sz="6000" dirty="0" smtClean="0">
                <a:solidFill>
                  <a:schemeClr val="bg1"/>
                </a:solidFill>
                <a:latin typeface="Cooper Black" pitchFamily="18" charset="0"/>
              </a:rPr>
              <a:t>Índice</a:t>
            </a:r>
            <a:r>
              <a:rPr lang="es-ES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endParaRPr lang="es-ES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s-E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E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Batería</a:t>
            </a:r>
          </a:p>
          <a:p>
            <a:pPr marL="68580" indent="0">
              <a:buNone/>
            </a:pPr>
            <a:r>
              <a:rPr lang="es-E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Ahorro de energía</a:t>
            </a:r>
          </a:p>
          <a:p>
            <a:pPr marL="68580" indent="0">
              <a:buNone/>
            </a:pPr>
            <a:r>
              <a:rPr lang="es-E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Carga externa</a:t>
            </a:r>
          </a:p>
          <a:p>
            <a:pPr marL="68580" indent="0">
              <a:buNone/>
            </a:pPr>
            <a:r>
              <a:rPr lang="es-E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3.1 Luz solar</a:t>
            </a:r>
          </a:p>
          <a:p>
            <a:pPr marL="68580" indent="0">
              <a:buNone/>
            </a:pPr>
            <a:r>
              <a:rPr lang="es-E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Auto carga</a:t>
            </a:r>
          </a:p>
          <a:p>
            <a:pPr marL="68580" indent="0">
              <a:buNone/>
            </a:pPr>
            <a:endParaRPr lang="es-E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s-E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276872"/>
            <a:ext cx="355855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418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6000" dirty="0" smtClean="0">
                <a:solidFill>
                  <a:schemeClr val="bg1"/>
                </a:solidFill>
                <a:latin typeface="Cooper Black" pitchFamily="18" charset="0"/>
              </a:rPr>
              <a:t>1. Batería</a:t>
            </a:r>
            <a:endParaRPr lang="es-ES" sz="6000" dirty="0">
              <a:solidFill>
                <a:schemeClr val="bg1"/>
              </a:solidFill>
              <a:latin typeface="Cooper Black" pitchFamily="18" charset="0"/>
            </a:endParaRPr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628800"/>
            <a:ext cx="1656184" cy="26190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683568" y="1844824"/>
            <a:ext cx="61926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 Bq Bright tendrá una capacidad de 4000mAh, con la novedad de dos baterías disponibles para el móvil</a:t>
            </a:r>
          </a:p>
          <a:p>
            <a:r>
              <a:rPr lang="es-E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 batería ‘‘madre’’ dispondrá de unos 3000mAh con una duración de hasta 48 horas de autonomía, y es capaz de cargarse en una hora y media de carga.</a:t>
            </a:r>
          </a:p>
          <a:p>
            <a:r>
              <a:rPr lang="es-E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 cuanto a la segunda batería, tendrá unos 1000mAh con una vida de hasta 8 horas </a:t>
            </a:r>
            <a:endParaRPr lang="es-E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2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404664"/>
            <a:ext cx="8712968" cy="1872208"/>
          </a:xfrm>
        </p:spPr>
        <p:txBody>
          <a:bodyPr/>
          <a:lstStyle/>
          <a:p>
            <a:r>
              <a:rPr lang="es-ES" sz="6000" dirty="0" smtClean="0">
                <a:solidFill>
                  <a:schemeClr val="bg1"/>
                </a:solidFill>
                <a:latin typeface="Cooper Black" pitchFamily="18" charset="0"/>
              </a:rPr>
              <a:t>2. Ahorro de energía</a:t>
            </a:r>
            <a:endParaRPr lang="es-ES" sz="60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572000"/>
          </a:xfrm>
        </p:spPr>
        <p:txBody>
          <a:bodyPr/>
          <a:lstStyle/>
          <a:p>
            <a:pPr marL="68580" indent="0" algn="just">
              <a:buNone/>
            </a:pPr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 modo ahorro de energía de este móvil, dispondrá de tres opciones dentro de su modo.</a:t>
            </a:r>
          </a:p>
          <a:p>
            <a:pPr marL="68580" indent="0" algn="just">
              <a:buNone/>
            </a:pPr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Primero, limitar el rendimiento de la CPU, es decir, poder optimizar cada aplicación si su uso es elevado. Segundo, poder configurar el aviso de modo carga. Y finalmente, configurar el uso de batería de las apps.</a:t>
            </a:r>
          </a:p>
          <a:p>
            <a:pPr marL="68580" indent="0">
              <a:buNone/>
            </a:pPr>
            <a:endParaRPr lang="es-E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645024"/>
            <a:ext cx="280831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45024"/>
            <a:ext cx="4686300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544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9817" y="260648"/>
            <a:ext cx="7772400" cy="914400"/>
          </a:xfrm>
        </p:spPr>
        <p:txBody>
          <a:bodyPr/>
          <a:lstStyle/>
          <a:p>
            <a:r>
              <a:rPr lang="es-ES" sz="6000" dirty="0" smtClean="0">
                <a:solidFill>
                  <a:schemeClr val="bg1"/>
                </a:solidFill>
                <a:latin typeface="Cooper Black" pitchFamily="18" charset="0"/>
              </a:rPr>
              <a:t>3. Carga externa</a:t>
            </a:r>
            <a:endParaRPr lang="es-ES" sz="6000" dirty="0">
              <a:solidFill>
                <a:schemeClr val="bg1"/>
              </a:solidFill>
              <a:latin typeface="Cooper Black" pitchFamily="18" charset="0"/>
            </a:endParaRPr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829" y="4509120"/>
            <a:ext cx="3672408" cy="17662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717014" y="1537874"/>
            <a:ext cx="842698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 Bq Bright, dispone de la opción de carga externa, proveniente de la placa solar del propio móvil.</a:t>
            </a:r>
          </a:p>
          <a:p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 móvil tiene un circuito cerrado en serie. Los claves rojos provienen  de dicha placa solar, y el cable azul va conectado desde la placa menor  a la placa ‘‘madre’’ (esto último es el modo auto carga) </a:t>
            </a:r>
          </a:p>
          <a:p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 ajustes del móvil, en opción batería, podremos elegir  entre el modo de carga externa con su opción y la auto carga 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3887746"/>
            <a:ext cx="3168352" cy="2502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6 Conector recto de flecha"/>
          <p:cNvCxnSpPr/>
          <p:nvPr/>
        </p:nvCxnSpPr>
        <p:spPr>
          <a:xfrm flipH="1">
            <a:off x="7524328" y="4077072"/>
            <a:ext cx="79208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H="1">
            <a:off x="6804248" y="3599150"/>
            <a:ext cx="72008" cy="1198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H="1" flipV="1">
            <a:off x="6588224" y="5733256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6993605" y="346065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Placa solar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8028384" y="3874985"/>
            <a:ext cx="1514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Placa solar</a:t>
            </a:r>
          </a:p>
          <a:p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7434572" y="6433103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Auto carga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275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6000" dirty="0" smtClean="0">
                <a:solidFill>
                  <a:schemeClr val="bg1"/>
                </a:solidFill>
                <a:latin typeface="Cooper Black" pitchFamily="18" charset="0"/>
              </a:rPr>
              <a:t>3.1 Luz solar</a:t>
            </a:r>
            <a:endParaRPr lang="es-ES" sz="60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772816"/>
            <a:ext cx="6393904" cy="457200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 modo innovador de este móvil es que se pueda cargar el móvil mediante la placa solar con la luz solar. </a:t>
            </a:r>
          </a:p>
          <a:p>
            <a:pPr marL="68580" indent="0" algn="just">
              <a:buNone/>
            </a:pPr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Dentro de la opción de carga externa, tendremos la opción </a:t>
            </a:r>
            <a:r>
              <a:rPr lang="es-E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luz solar</a:t>
            </a:r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para activarla en el caso que sea necesaria, si presionamos esta opción, nos saldrá una opción que cuando llegue al 100% de carga se desactive sola (Desactivación 100%) y otra de quitar la opción manualmente, que será dándole al botón anterior y desactivarlo. </a:t>
            </a:r>
          </a:p>
          <a:p>
            <a:pPr marL="68580" indent="0" algn="just">
              <a:buNone/>
            </a:pPr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 activar esta opción, el móvil se cargará automáticamente mediante los infrarrojos de la luz solar, llevando la energía mediante el cable rojo directamente hacia la batería ‘‘madre’’</a:t>
            </a: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17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6000" dirty="0" smtClean="0">
                <a:solidFill>
                  <a:schemeClr val="bg1"/>
                </a:solidFill>
                <a:latin typeface="Cooper Black" pitchFamily="18" charset="0"/>
              </a:rPr>
              <a:t>4. Auto carga</a:t>
            </a:r>
            <a:endParaRPr lang="es-ES" sz="60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772816"/>
            <a:ext cx="7772400" cy="457200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Esta es la última incorporación del móvil, esta opción permite cargar el móvil mediante la energía acumulada en la batería pequeña.</a:t>
            </a:r>
          </a:p>
          <a:p>
            <a:pPr marL="68580" indent="0" algn="just">
              <a:buNone/>
            </a:pPr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 ‘‘vida’’ de esta batería será de 8h con un total de 1000mAh.</a:t>
            </a:r>
          </a:p>
          <a:p>
            <a:pPr marL="68580" indent="0" algn="just">
              <a:buNone/>
            </a:pPr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Esta opción se realiza de la esta forma al activar esta opción, mediante el cable azul la batería pequeña transmitirá su energía a la batería ‘‘madre’’, como en la opción </a:t>
            </a:r>
            <a:r>
              <a:rPr lang="es-E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luz solar, </a:t>
            </a:r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 presionar la opción tendremos que </a:t>
            </a:r>
            <a:r>
              <a:rPr lang="es-E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cuando llegue al 100% de carga se desactive sola (Desactivación 100%) y otra de quitar la opción manualmente, que será dándole al botón anterior y desactivarlo</a:t>
            </a:r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 algn="just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 batería pequeña se auto cargará como una simple placa solar,</a:t>
            </a:r>
          </a:p>
          <a:p>
            <a:pPr marL="68580" indent="0" algn="just">
              <a:spcBef>
                <a:spcPts val="0"/>
              </a:spcBef>
              <a:buNone/>
            </a:pPr>
            <a:r>
              <a:rPr lang="es-E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 decir, cuando estemos usando el móvil, la batería pequeña</a:t>
            </a:r>
          </a:p>
          <a:p>
            <a:pPr marL="68580" indent="0" algn="just">
              <a:spcBef>
                <a:spcPts val="0"/>
              </a:spcBef>
              <a:buNone/>
            </a:pPr>
            <a:r>
              <a:rPr lang="es-E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 auto cargará.</a:t>
            </a:r>
          </a:p>
          <a:p>
            <a:pPr marL="68580" indent="0" algn="just">
              <a:buNone/>
            </a:pP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just">
              <a:buNone/>
            </a:pPr>
            <a:endParaRPr lang="es-ES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6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de gracias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97897">
            <a:off x="8384" y="102073"/>
            <a:ext cx="9525000" cy="621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08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168</TotalTime>
  <Words>532</Words>
  <Application>Microsoft Office PowerPoint</Application>
  <PresentationFormat>Presentación en pantalla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Metro</vt:lpstr>
      <vt:lpstr>Bq Bright: el móvil solar</vt:lpstr>
      <vt:lpstr>Índice </vt:lpstr>
      <vt:lpstr>1. Batería</vt:lpstr>
      <vt:lpstr>2. Ahorro de energía</vt:lpstr>
      <vt:lpstr>3. Carga externa</vt:lpstr>
      <vt:lpstr>3.1 Luz solar</vt:lpstr>
      <vt:lpstr>4. Auto carga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Bq Bright: Móvil de carga libre</dc:title>
  <dc:creator>11</dc:creator>
  <cp:lastModifiedBy>11</cp:lastModifiedBy>
  <cp:revision>11</cp:revision>
  <dcterms:created xsi:type="dcterms:W3CDTF">2016-12-04T15:00:37Z</dcterms:created>
  <dcterms:modified xsi:type="dcterms:W3CDTF">2016-12-04T17:49:27Z</dcterms:modified>
</cp:coreProperties>
</file>