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7561263" cy="756126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032" y="-96"/>
      </p:cViewPr>
      <p:guideLst>
        <p:guide orient="horz" pos="2382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67095" y="2348893"/>
            <a:ext cx="6427074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34190" y="4284716"/>
            <a:ext cx="5292884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5481916" y="302802"/>
            <a:ext cx="1701284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78063" y="302802"/>
            <a:ext cx="4977831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7287" y="4858812"/>
            <a:ext cx="6427074" cy="15017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97287" y="3204786"/>
            <a:ext cx="6427074" cy="16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78063" y="1764295"/>
            <a:ext cx="3339558" cy="4990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843642" y="1764295"/>
            <a:ext cx="3339558" cy="4990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78063" y="1692533"/>
            <a:ext cx="3340871" cy="7053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78063" y="2397901"/>
            <a:ext cx="3340871" cy="43564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841017" y="1692533"/>
            <a:ext cx="3342183" cy="7053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841017" y="2397901"/>
            <a:ext cx="3342183" cy="43564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8064" y="301050"/>
            <a:ext cx="2487603" cy="128121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56244" y="301051"/>
            <a:ext cx="4226956" cy="64533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78064" y="1582265"/>
            <a:ext cx="2487603" cy="5172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2060" y="5292884"/>
            <a:ext cx="4536758" cy="6248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482060" y="675613"/>
            <a:ext cx="4536758" cy="4536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482060" y="5917739"/>
            <a:ext cx="4536758" cy="887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78063" y="302801"/>
            <a:ext cx="6805137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78063" y="1764295"/>
            <a:ext cx="6805137" cy="499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78063" y="7008171"/>
            <a:ext cx="176429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C097-2AD6-4776-83DF-61EBE367AB33}" type="datetimeFigureOut">
              <a:rPr lang="es-ES" smtClean="0"/>
              <a:t>15/06/2011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583432" y="7008171"/>
            <a:ext cx="2394400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418905" y="7008171"/>
            <a:ext cx="176429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864DF-EF96-49FD-9936-31E3806CF9F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" y="1111"/>
            <a:ext cx="7559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07"/>
            <a:ext cx="7561263" cy="75400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629"/>
            <a:ext cx="7561263" cy="74920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07"/>
            <a:ext cx="7561263" cy="75400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629"/>
            <a:ext cx="7561263" cy="74920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07"/>
            <a:ext cx="7561263" cy="75400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674"/>
            <a:ext cx="7561263" cy="74679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" y="1111"/>
            <a:ext cx="7559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" y="1111"/>
            <a:ext cx="7559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29"/>
            <a:ext cx="7561263" cy="75158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698"/>
            <a:ext cx="7561263" cy="74738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" y="1111"/>
            <a:ext cx="7559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" y="1111"/>
            <a:ext cx="7559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149"/>
            <a:ext cx="7561263" cy="74889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22"/>
            <a:ext cx="7561263" cy="75370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629"/>
            <a:ext cx="7561263" cy="74920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07"/>
            <a:ext cx="7561263" cy="75400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629"/>
            <a:ext cx="7561263" cy="74920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Personalizado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UCH-CEU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becarios</dc:creator>
  <cp:lastModifiedBy>becarios</cp:lastModifiedBy>
  <cp:revision>2</cp:revision>
  <dcterms:created xsi:type="dcterms:W3CDTF">2011-06-15T08:14:24Z</dcterms:created>
  <dcterms:modified xsi:type="dcterms:W3CDTF">2011-06-15T08:30:14Z</dcterms:modified>
</cp:coreProperties>
</file>