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E5B3-89BD-4A7B-A40A-125E9317B2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1583-8E42-4B1E-B183-2090B839EB7F}" type="slidenum">
              <a:rPr lang="en-US" smtClean="0"/>
              <a:t>‹Nº›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623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E5B3-89BD-4A7B-A40A-125E9317B2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1583-8E42-4B1E-B183-2090B839EB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47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E5B3-89BD-4A7B-A40A-125E9317B2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1583-8E42-4B1E-B183-2090B839EB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0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E5B3-89BD-4A7B-A40A-125E9317B2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1583-8E42-4B1E-B183-2090B839EB7F}" type="slidenum">
              <a:rPr lang="en-US" smtClean="0"/>
              <a:t>‹Nº›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5477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E5B3-89BD-4A7B-A40A-125E9317B2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1583-8E42-4B1E-B183-2090B839EB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045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E5B3-89BD-4A7B-A40A-125E9317B2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1583-8E42-4B1E-B183-2090B839EB7F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5880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E5B3-89BD-4A7B-A40A-125E9317B2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1583-8E42-4B1E-B183-2090B839EB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7490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E5B3-89BD-4A7B-A40A-125E9317B2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1583-8E42-4B1E-B183-2090B839EB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81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E5B3-89BD-4A7B-A40A-125E9317B2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1583-8E42-4B1E-B183-2090B839EB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687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E5B3-89BD-4A7B-A40A-125E9317B2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1583-8E42-4B1E-B183-2090B839EB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40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E5B3-89BD-4A7B-A40A-125E9317B2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1583-8E42-4B1E-B183-2090B839EB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19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E5B3-89BD-4A7B-A40A-125E9317B2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1583-8E42-4B1E-B183-2090B839EB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69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E5B3-89BD-4A7B-A40A-125E9317B2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1583-8E42-4B1E-B183-2090B839EB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330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E5B3-89BD-4A7B-A40A-125E9317B2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1583-8E42-4B1E-B183-2090B839EB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29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E5B3-89BD-4A7B-A40A-125E9317B2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1583-8E42-4B1E-B183-2090B839EB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396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E5B3-89BD-4A7B-A40A-125E9317B2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1583-8E42-4B1E-B183-2090B839EB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55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CE5B3-89BD-4A7B-A40A-125E9317B2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21583-8E42-4B1E-B183-2090B839EB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10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306CE5B3-89BD-4A7B-A40A-125E9317B206}" type="datetimeFigureOut">
              <a:rPr lang="en-US" smtClean="0"/>
              <a:t>4/19/2019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3921583-8E42-4B1E-B183-2090B839EB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087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  <p:sldLayoutId id="2147483775" r:id="rId14"/>
    <p:sldLayoutId id="2147483776" r:id="rId15"/>
    <p:sldLayoutId id="2147483777" r:id="rId16"/>
    <p:sldLayoutId id="21474837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50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Cantineoqueteveo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Mítico Bar de </a:t>
            </a:r>
            <a:r>
              <a:rPr lang="es-ES" dirty="0" err="1" smtClean="0"/>
              <a:t>SEOs</a:t>
            </a:r>
            <a:r>
              <a:rPr lang="es-ES" dirty="0" smtClean="0"/>
              <a:t> en Madrid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76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73787" y="-89211"/>
            <a:ext cx="8001000" cy="1092820"/>
          </a:xfrm>
        </p:spPr>
        <p:txBody>
          <a:bodyPr/>
          <a:lstStyle/>
          <a:p>
            <a:r>
              <a:rPr lang="es-ES" dirty="0" smtClean="0"/>
              <a:t>BAR DE SEOS en MADRID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4927" y="6274624"/>
            <a:ext cx="10935361" cy="1980786"/>
          </a:xfrm>
        </p:spPr>
        <p:txBody>
          <a:bodyPr/>
          <a:lstStyle/>
          <a:p>
            <a:r>
              <a:rPr lang="es-ES" dirty="0" smtClean="0"/>
              <a:t>Mítico Bar de </a:t>
            </a:r>
            <a:r>
              <a:rPr lang="es-ES" dirty="0" err="1" smtClean="0"/>
              <a:t>SEOs</a:t>
            </a:r>
            <a:r>
              <a:rPr lang="es-ES" dirty="0" smtClean="0"/>
              <a:t> en Madrid…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877" y="959003"/>
            <a:ext cx="10058400" cy="526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177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726" y="962260"/>
            <a:ext cx="10058400" cy="52638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73786" y="-89211"/>
            <a:ext cx="10162339" cy="1092820"/>
          </a:xfrm>
        </p:spPr>
        <p:txBody>
          <a:bodyPr/>
          <a:lstStyle/>
          <a:p>
            <a:r>
              <a:rPr lang="es-ES" dirty="0" smtClean="0"/>
              <a:t>BAR DE SEOS en MADRID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4927" y="6274624"/>
            <a:ext cx="10935361" cy="1980786"/>
          </a:xfrm>
        </p:spPr>
        <p:txBody>
          <a:bodyPr/>
          <a:lstStyle/>
          <a:p>
            <a:r>
              <a:rPr lang="es-ES" dirty="0" smtClean="0"/>
              <a:t>Un lugar don los detalles y las personas importan…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67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7" y="962261"/>
            <a:ext cx="10058400" cy="52638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73787" y="-89211"/>
            <a:ext cx="10177070" cy="1092820"/>
          </a:xfrm>
        </p:spPr>
        <p:txBody>
          <a:bodyPr/>
          <a:lstStyle/>
          <a:p>
            <a:r>
              <a:rPr lang="es-ES" dirty="0" smtClean="0"/>
              <a:t>CARTA DE BEBIDAS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4927" y="6274624"/>
            <a:ext cx="10935361" cy="1980786"/>
          </a:xfrm>
        </p:spPr>
        <p:txBody>
          <a:bodyPr/>
          <a:lstStyle/>
          <a:p>
            <a:r>
              <a:rPr lang="es-ES" dirty="0" smtClean="0"/>
              <a:t>Una de las mejores barras de Madrid y toda España…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245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7" y="954973"/>
            <a:ext cx="10058400" cy="52638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73787" y="-89211"/>
            <a:ext cx="10177070" cy="1092820"/>
          </a:xfrm>
        </p:spPr>
        <p:txBody>
          <a:bodyPr/>
          <a:lstStyle/>
          <a:p>
            <a:r>
              <a:rPr lang="es-ES" dirty="0" smtClean="0"/>
              <a:t>CARTA DE COMIDAS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4927" y="6274624"/>
            <a:ext cx="10935361" cy="1980786"/>
          </a:xfrm>
        </p:spPr>
        <p:txBody>
          <a:bodyPr/>
          <a:lstStyle/>
          <a:p>
            <a:r>
              <a:rPr lang="es-ES" dirty="0" smtClean="0"/>
              <a:t>Los platos más sabrosos de la comida típica madrileña…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898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7" y="954973"/>
            <a:ext cx="10058400" cy="52638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73787" y="-89211"/>
            <a:ext cx="10177070" cy="1092820"/>
          </a:xfrm>
        </p:spPr>
        <p:txBody>
          <a:bodyPr/>
          <a:lstStyle/>
          <a:p>
            <a:r>
              <a:rPr lang="es-ES" dirty="0" smtClean="0"/>
              <a:t>Eventos en VIVO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4927" y="6274624"/>
            <a:ext cx="10935361" cy="1980786"/>
          </a:xfrm>
        </p:spPr>
        <p:txBody>
          <a:bodyPr/>
          <a:lstStyle/>
          <a:p>
            <a:r>
              <a:rPr lang="es-ES" dirty="0" smtClean="0"/>
              <a:t>Shows en vivo y las mejores ponencias SEO de España…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61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57" y="971700"/>
            <a:ext cx="10058400" cy="5263896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73787" y="-89211"/>
            <a:ext cx="10177070" cy="1092820"/>
          </a:xfrm>
        </p:spPr>
        <p:txBody>
          <a:bodyPr/>
          <a:lstStyle/>
          <a:p>
            <a:r>
              <a:rPr lang="es-ES" dirty="0" smtClean="0"/>
              <a:t>EL mejor concurso SEO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84927" y="6274624"/>
            <a:ext cx="10935361" cy="1980786"/>
          </a:xfrm>
        </p:spPr>
        <p:txBody>
          <a:bodyPr/>
          <a:lstStyle/>
          <a:p>
            <a:r>
              <a:rPr lang="es-ES" dirty="0" err="1" smtClean="0"/>
              <a:t>Cantineoqueteveo</a:t>
            </a:r>
            <a:r>
              <a:rPr lang="es-ES" dirty="0" smtClean="0"/>
              <a:t>… El concurso SEO más importante de toda España…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509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/>
              <a:t>Cantineoqueteveo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Aniversario #50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268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¡TE ESPERAMOS!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1440382"/>
      </p:ext>
    </p:extLst>
  </p:cSld>
  <p:clrMapOvr>
    <a:masterClrMapping/>
  </p:clrMapOvr>
</p:sld>
</file>

<file path=ppt/theme/theme1.xml><?xml version="1.0" encoding="utf-8"?>
<a:theme xmlns:a="http://schemas.openxmlformats.org/drawingml/2006/main" name="Sector">
  <a:themeElements>
    <a:clrScheme name="Sector">
      <a:dk1>
        <a:sysClr val="windowText" lastClr="000000"/>
      </a:dk1>
      <a:lt1>
        <a:sysClr val="window" lastClr="FFFFFF"/>
      </a:lt1>
      <a:dk2>
        <a:srgbClr val="D06F1E"/>
      </a:dk2>
      <a:lt2>
        <a:srgbClr val="F0BE21"/>
      </a:lt2>
      <a:accent1>
        <a:srgbClr val="760603"/>
      </a:accent1>
      <a:accent2>
        <a:srgbClr val="9F761A"/>
      </a:accent2>
      <a:accent3>
        <a:srgbClr val="92A200"/>
      </a:accent3>
      <a:accent4>
        <a:srgbClr val="4AA157"/>
      </a:accent4>
      <a:accent5>
        <a:srgbClr val="46788D"/>
      </a:accent5>
      <a:accent6>
        <a:srgbClr val="A848A8"/>
      </a:accent6>
      <a:hlink>
        <a:srgbClr val="460402"/>
      </a:hlink>
      <a:folHlink>
        <a:srgbClr val="991111"/>
      </a:folHlink>
    </a:clrScheme>
    <a:fontScheme name="Sector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cto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62000"/>
                <a:satMod val="200000"/>
                <a:lumMod val="124000"/>
              </a:schemeClr>
            </a:gs>
            <a:gs pos="100000">
              <a:schemeClr val="phClr">
                <a:shade val="96000"/>
                <a:hueMod val="88000"/>
                <a:satMod val="220000"/>
                <a:lumMod val="8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82EB108-EDE6-4B8E-957B-D4A69BF580E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21</TotalTime>
  <Words>98</Words>
  <Application>Microsoft Office PowerPoint</Application>
  <PresentationFormat>Panorámica</PresentationFormat>
  <Paragraphs>17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Century Gothic</vt:lpstr>
      <vt:lpstr>Wingdings 3</vt:lpstr>
      <vt:lpstr>Sector</vt:lpstr>
      <vt:lpstr>Cantineoqueteveo</vt:lpstr>
      <vt:lpstr>BAR DE SEOS en MADRID</vt:lpstr>
      <vt:lpstr>BAR DE SEOS en MADRID</vt:lpstr>
      <vt:lpstr>CARTA DE BEBIDAS</vt:lpstr>
      <vt:lpstr>CARTA DE COMIDAS</vt:lpstr>
      <vt:lpstr>Eventos en VIVO</vt:lpstr>
      <vt:lpstr>EL mejor concurso SEO</vt:lpstr>
      <vt:lpstr>Cantineoqueteveo</vt:lpstr>
      <vt:lpstr>¡TE ESPERAMOS!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Cantineoqueteveo</dc:title>
  <dc:creator>Usuario</dc:creator>
  <cp:lastModifiedBy>Usuario</cp:lastModifiedBy>
  <cp:revision>3</cp:revision>
  <dcterms:created xsi:type="dcterms:W3CDTF">2019-04-19T22:20:48Z</dcterms:created>
  <dcterms:modified xsi:type="dcterms:W3CDTF">2019-04-19T22:42:13Z</dcterms:modified>
</cp:coreProperties>
</file>